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60" r:id="rId6"/>
    <p:sldId id="283" r:id="rId7"/>
    <p:sldId id="261" r:id="rId8"/>
    <p:sldId id="259" r:id="rId9"/>
    <p:sldId id="287" r:id="rId10"/>
    <p:sldId id="286" r:id="rId11"/>
    <p:sldId id="292" r:id="rId12"/>
    <p:sldId id="263" r:id="rId13"/>
    <p:sldId id="289" r:id="rId14"/>
    <p:sldId id="293" r:id="rId15"/>
    <p:sldId id="281" r:id="rId16"/>
    <p:sldId id="282" r:id="rId17"/>
    <p:sldId id="290" r:id="rId18"/>
    <p:sldId id="291" r:id="rId19"/>
    <p:sldId id="269" r:id="rId20"/>
    <p:sldId id="288" r:id="rId21"/>
    <p:sldId id="266" r:id="rId22"/>
    <p:sldId id="265" r:id="rId23"/>
    <p:sldId id="264" r:id="rId24"/>
    <p:sldId id="277" r:id="rId25"/>
    <p:sldId id="27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28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05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71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85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3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28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329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34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48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2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065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26B70D-D95E-4249-8269-6FAC461FD6ED}" type="datetimeFigureOut">
              <a:rPr lang="pt-BR" smtClean="0"/>
              <a:t>06/12/2019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C6EDA-CAD6-47F1-B40A-5247557562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47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38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rello-attachments.s3.amazonaws.com/5dbc71236984d4620ecd820d/5dd6b60c39d55d114bf0614f/d443196ba747e0f0ddcc881a9851513a/metricas_sl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79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21234" t="21324" r="12208" b="23161"/>
          <a:stretch/>
        </p:blipFill>
        <p:spPr>
          <a:xfrm>
            <a:off x="518678" y="1411943"/>
            <a:ext cx="11154644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9B4BDCE-B5A6-4BFA-8E43-4B53F6A85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2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la de celular&#10;&#10;Descrição gerada automaticamente">
            <a:extLst>
              <a:ext uri="{FF2B5EF4-FFF2-40B4-BE49-F238E27FC236}">
                <a16:creationId xmlns:a16="http://schemas.microsoft.com/office/drawing/2014/main" id="{19D901F3-04CE-42F9-BEE3-DB6F23E10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5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935"/>
            <a:ext cx="12192000" cy="6913268"/>
          </a:xfrm>
          <a:prstGeom prst="rect">
            <a:avLst/>
          </a:prstGeom>
        </p:spPr>
      </p:pic>
      <p:pic>
        <p:nvPicPr>
          <p:cNvPr id="1032" name="Picture 8" descr="https://media-public.canva.com/MACms2kCabc/1/thumbnail_lar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65" y="5691815"/>
            <a:ext cx="1425030" cy="14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media-public.canva.com/MACPWOgHjjQ/1/thumbnail_lar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049" y="5732170"/>
            <a:ext cx="1279525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media-public.canva.com/MADJwJyWyYk/1/thumbnail_lar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812" y="6186634"/>
            <a:ext cx="1176836" cy="8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edia-public.canva.com/MACMWtbdsjY/1/thumbnail_lar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43" y="2401930"/>
            <a:ext cx="2481944" cy="2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media-public.canva.com/MACIAT-gNRs/1/thumbnail_lar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1844">
            <a:off x="2450781" y="662852"/>
            <a:ext cx="1874443" cy="187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media-public.canva.com/MADUifPjYks/1/thumbnail_lar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77023">
            <a:off x="4191766" y="-224271"/>
            <a:ext cx="3057465" cy="305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Arredondado 3"/>
          <p:cNvSpPr/>
          <p:nvPr/>
        </p:nvSpPr>
        <p:spPr>
          <a:xfrm>
            <a:off x="7301568" y="2125080"/>
            <a:ext cx="3966421" cy="2505260"/>
          </a:xfrm>
          <a:prstGeom prst="roundRect">
            <a:avLst>
              <a:gd name="adj" fmla="val 10312"/>
            </a:avLst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6" name="Picture 22" descr="https://media-public.canva.com/MAC1uHTTh7M/1/thumbnail_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27" y="3108834"/>
            <a:ext cx="1352861" cy="135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media-public.canva.com/MADWJqYVvpc/1/thumbnail_larg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82" y="2739698"/>
            <a:ext cx="2231289" cy="22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536347" y="2284370"/>
            <a:ext cx="34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0070C0"/>
                </a:solidFill>
                <a:latin typeface="Gadugi" panose="020B0502040204020203" pitchFamily="34" charset="0"/>
              </a:rPr>
              <a:t>Estação de processamento/ visualização dos dados</a:t>
            </a:r>
            <a:endParaRPr lang="pt-BR" sz="2000" b="1" dirty="0">
              <a:solidFill>
                <a:srgbClr val="0070C0"/>
              </a:solidFill>
              <a:latin typeface="Gadugi" panose="020B0502040204020203" pitchFamily="34" charset="0"/>
            </a:endParaRPr>
          </a:p>
        </p:txBody>
      </p:sp>
      <p:pic>
        <p:nvPicPr>
          <p:cNvPr id="22" name="Picture 18" descr="https://media-public.canva.com/MACIAT-gNRs/1/thumbnail_lar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2768">
            <a:off x="6662622" y="646716"/>
            <a:ext cx="2369753" cy="187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691712" y="3165030"/>
            <a:ext cx="3011962" cy="101566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smtClean="0">
                <a:solidFill>
                  <a:schemeClr val="bg1"/>
                </a:solidFill>
              </a:rPr>
              <a:t>Atlas-B: </a:t>
            </a:r>
            <a:r>
              <a:rPr lang="pt-BR" sz="2000" dirty="0" smtClean="0">
                <a:solidFill>
                  <a:schemeClr val="bg1"/>
                </a:solidFill>
              </a:rPr>
              <a:t>Ficará alocada em alto mar e irá realizar a captura e envio dos dados.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400335" y="5207499"/>
            <a:ext cx="4180114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chemeClr val="bg1"/>
                </a:solidFill>
                <a:latin typeface="Gadugi" panose="020B0502040204020203" pitchFamily="34" charset="0"/>
              </a:rPr>
              <a:t>Domos: </a:t>
            </a:r>
            <a:r>
              <a:rPr lang="pt-BR" dirty="0" smtClean="0">
                <a:solidFill>
                  <a:schemeClr val="bg1"/>
                </a:solidFill>
                <a:latin typeface="Gadugi" panose="020B0502040204020203" pitchFamily="34" charset="0"/>
              </a:rPr>
              <a:t>farão a captura dos dados e estarão fixados próximos aos corais, para uma melhor precisão das informações  captadas, e então, enviá-las à boia</a:t>
            </a:r>
            <a:endParaRPr lang="pt-BR" dirty="0">
              <a:solidFill>
                <a:schemeClr val="bg1"/>
              </a:solidFill>
              <a:latin typeface="Gadugi" panose="020B050204020402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1"/>
          <a:srcRect l="71429" t="71652" r="13017" b="2031"/>
          <a:stretch/>
        </p:blipFill>
        <p:spPr>
          <a:xfrm>
            <a:off x="3314466" y="5868812"/>
            <a:ext cx="1062831" cy="1011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18" descr="https://media-public.canva.com/MACIAT-gNRs/1/thumbnail_larg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31838">
            <a:off x="1718375" y="4701753"/>
            <a:ext cx="1543625" cy="20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/>
          <p:cNvSpPr txBox="1"/>
          <p:nvPr/>
        </p:nvSpPr>
        <p:spPr>
          <a:xfrm>
            <a:off x="6364605" y="36007"/>
            <a:ext cx="3012166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chemeClr val="bg1"/>
                </a:solidFill>
                <a:latin typeface="Gadugi" panose="020B0502040204020203" pitchFamily="34" charset="0"/>
              </a:rPr>
              <a:t>Satélite: </a:t>
            </a:r>
            <a:r>
              <a:rPr lang="pt-BR" dirty="0" smtClean="0">
                <a:solidFill>
                  <a:schemeClr val="bg1"/>
                </a:solidFill>
                <a:latin typeface="Gadugi" panose="020B0502040204020203" pitchFamily="34" charset="0"/>
              </a:rPr>
              <a:t>receberá os dados enviados pela boia e  retransmitira para a estação de processamento.</a:t>
            </a:r>
            <a:endParaRPr lang="pt-BR" dirty="0">
              <a:solidFill>
                <a:schemeClr val="bg1"/>
              </a:solidFill>
              <a:latin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6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56" y="-1"/>
            <a:ext cx="12287956" cy="6911975"/>
          </a:xfrm>
        </p:spPr>
      </p:pic>
    </p:spTree>
    <p:extLst>
      <p:ext uri="{BB962C8B-B14F-4D97-AF65-F5344CB8AC3E}">
        <p14:creationId xmlns:p14="http://schemas.microsoft.com/office/powerpoint/2010/main" val="353529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53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067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0" y="1248337"/>
            <a:ext cx="3361196" cy="47541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140" y="1279918"/>
            <a:ext cx="3338869" cy="472258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06" y="1248337"/>
            <a:ext cx="3362844" cy="475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20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8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15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35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CaixaDeTexto 4"/>
          <p:cNvSpPr txBox="1"/>
          <p:nvPr/>
        </p:nvSpPr>
        <p:spPr>
          <a:xfrm>
            <a:off x="0" y="6488668"/>
            <a:ext cx="2560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https://www.mma.gov.br</a:t>
            </a:r>
          </a:p>
        </p:txBody>
      </p:sp>
    </p:spTree>
    <p:extLst>
      <p:ext uri="{BB962C8B-B14F-4D97-AF65-F5344CB8AC3E}">
        <p14:creationId xmlns:p14="http://schemas.microsoft.com/office/powerpoint/2010/main" val="42005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17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450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32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368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420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71</Words>
  <Application>Microsoft Office PowerPoint</Application>
  <PresentationFormat>Widescreen</PresentationFormat>
  <Paragraphs>5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Gadugi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VINÍCIUS ALVES RODRIGUES DA SILVA .</dc:creator>
  <cp:lastModifiedBy>Aluno</cp:lastModifiedBy>
  <cp:revision>13</cp:revision>
  <dcterms:created xsi:type="dcterms:W3CDTF">2019-11-27T15:26:32Z</dcterms:created>
  <dcterms:modified xsi:type="dcterms:W3CDTF">2019-12-06T21:22:20Z</dcterms:modified>
</cp:coreProperties>
</file>